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0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>
      <p:cViewPr varScale="1">
        <p:scale>
          <a:sx n="163" d="100"/>
          <a:sy n="163" d="100"/>
        </p:scale>
        <p:origin x="150" y="23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915566"/>
            <a:ext cx="7772400" cy="68589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04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9/5/2016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63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79712" y="205979"/>
            <a:ext cx="6707088" cy="85725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79712" y="1200151"/>
            <a:ext cx="6707088" cy="339447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9/5/2016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7"/>
            <a:ext cx="8229600" cy="303098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0D6C82-F1AD-461C-BA86-083A314B65AE}" type="datetimeFigureOut">
              <a:rPr lang="en-US" smtClean="0"/>
              <a:t>9/5/2016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76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0D6C82-F1AD-461C-BA86-083A314B65AE}" type="datetimeFigureOut">
              <a:rPr lang="en-US" smtClean="0"/>
              <a:t>9/5/2016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2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771550"/>
            <a:ext cx="7772400" cy="12241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ВКЛЮЧЕНИЕ СВЕТОДИОДОВ С ПОМОЩЬЮ РЕЛЕ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36296" y="4731990"/>
            <a:ext cx="1800200" cy="322213"/>
          </a:xfrm>
        </p:spPr>
        <p:txBody>
          <a:bodyPr>
            <a:noAutofit/>
          </a:bodyPr>
          <a:lstStyle/>
          <a:p>
            <a:r>
              <a:rPr lang="ru-RU" sz="2000" dirty="0" smtClean="0"/>
              <a:t>Валиева Л. З.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798886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1906" y="-76150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Реле</a:t>
            </a:r>
            <a:endParaRPr lang="en-US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508104" y="720526"/>
            <a:ext cx="343812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Реле́</a:t>
            </a:r>
            <a:r>
              <a:rPr lang="ru-RU" dirty="0"/>
              <a:t> </a:t>
            </a:r>
            <a:r>
              <a:rPr lang="ru-RU" dirty="0" smtClean="0"/>
              <a:t>— </a:t>
            </a:r>
            <a:r>
              <a:rPr lang="ru-RU" dirty="0"/>
              <a:t>электрическое или электронное устройство (ключ), предназначенное для замыкания или размыкания электрической цепи при заданных изменениях электрических или неэлектрических входных воздействий.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7704" y="699806"/>
            <a:ext cx="1388593" cy="12268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31640" r="17601" b="8601"/>
          <a:stretch/>
        </p:blipFill>
        <p:spPr>
          <a:xfrm>
            <a:off x="3635896" y="1707654"/>
            <a:ext cx="1275703" cy="137825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1720" y="3280829"/>
            <a:ext cx="1312640" cy="131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9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662" y="-92546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Внутри реле</a:t>
            </a:r>
            <a:endParaRPr lang="en-US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75856" y="627534"/>
            <a:ext cx="3960440" cy="314568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835696" y="3651870"/>
            <a:ext cx="72008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 Один из вариантов внутреннего расположения элементов реле. Катушка с обмоткой «A» создает магнитное поле, которое притягивает якорь «B» к сердечнику электромагнита. Пластмассовый толкатель «C», соединенный с якорем, выталкивает наружу упругие металлические полоски с закрепленными на них контактами и перемещает полюса «D» переключателя реле, соединяя их с нормально разомкнутыми контактами.</a:t>
            </a:r>
          </a:p>
        </p:txBody>
      </p:sp>
    </p:spTree>
    <p:extLst>
      <p:ext uri="{BB962C8B-B14F-4D97-AF65-F5344CB8AC3E}">
        <p14:creationId xmlns:p14="http://schemas.microsoft.com/office/powerpoint/2010/main" val="3618722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83518"/>
            <a:ext cx="8229600" cy="85725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Графическое обозначение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9832" y="1419622"/>
            <a:ext cx="2819400" cy="330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07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Технические характеристики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Номинальное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 напряжение 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обмотки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Минимальное напряжение срабатывания 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Номинальный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 рабочий ток</a:t>
            </a:r>
          </a:p>
          <a:p>
            <a:pPr algn="just">
              <a:buFont typeface="Arial" panose="020B0604020202020204" pitchFamily="34" charset="0"/>
              <a:buChar char="•"/>
            </a:pP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Коммутируемый</a:t>
            </a:r>
            <a:r>
              <a:rPr lang="ru-RU" sz="2000" dirty="0">
                <a:solidFill>
                  <a:srgbClr val="000000"/>
                </a:solidFill>
                <a:latin typeface="arial" panose="020B0604020202020204" pitchFamily="34" charset="0"/>
              </a:rPr>
              <a:t> ток и </a:t>
            </a:r>
            <a:r>
              <a:rPr lang="ru-RU" sz="2000" dirty="0" smtClean="0">
                <a:solidFill>
                  <a:srgbClr val="000000"/>
                </a:solidFill>
                <a:latin typeface="arial" panose="020B0604020202020204" pitchFamily="34" charset="0"/>
              </a:rPr>
              <a:t>напряжение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8064" y="2643758"/>
            <a:ext cx="3768159" cy="224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396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96223" y="-92546"/>
            <a:ext cx="6707088" cy="857250"/>
          </a:xfrm>
        </p:spPr>
        <p:txBody>
          <a:bodyPr/>
          <a:lstStyle/>
          <a:p>
            <a:pPr algn="ctr"/>
            <a:r>
              <a:rPr lang="ru-RU" dirty="0" smtClean="0"/>
              <a:t>Сборка схемы</a:t>
            </a: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699542"/>
            <a:ext cx="5441718" cy="3967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8139280"/>
      </p:ext>
    </p:extLst>
  </p:cSld>
  <p:clrMapOvr>
    <a:masterClrMapping/>
  </p:clrMapOvr>
</p:sld>
</file>

<file path=ppt/theme/theme1.xml><?xml version="1.0" encoding="utf-8"?>
<a:theme xmlns:a="http://schemas.openxmlformats.org/drawingml/2006/main" name="6. Очень простое переключение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6. Очень простое переключение</Template>
  <TotalTime>58</TotalTime>
  <Words>85</Words>
  <Application>Microsoft Office PowerPoint</Application>
  <PresentationFormat>Экран (16:9)</PresentationFormat>
  <Paragraphs>13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Arial</vt:lpstr>
      <vt:lpstr>Arial</vt:lpstr>
      <vt:lpstr>Calibri</vt:lpstr>
      <vt:lpstr>6. Очень простое переключение</vt:lpstr>
      <vt:lpstr>ВКЛЮЧЕНИЕ СВЕТОДИОДОВ С ПОМОЩЬЮ РЕЛЕ</vt:lpstr>
      <vt:lpstr>Реле</vt:lpstr>
      <vt:lpstr>Внутри реле</vt:lpstr>
      <vt:lpstr>Графическое обозначение</vt:lpstr>
      <vt:lpstr>Технические характеристики</vt:lpstr>
      <vt:lpstr>Сборка схемы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ОЧЕНЬ ПРОСТОЕ ПЕРЕКЛЮЧЕНИЕ</dc:title>
  <dc:creator>Лилёк</dc:creator>
  <cp:lastModifiedBy>Лиля</cp:lastModifiedBy>
  <cp:revision>7</cp:revision>
  <dcterms:created xsi:type="dcterms:W3CDTF">2015-12-27T22:02:23Z</dcterms:created>
  <dcterms:modified xsi:type="dcterms:W3CDTF">2016-09-05T08:16:16Z</dcterms:modified>
</cp:coreProperties>
</file>